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3672408"/>
          </a:xfrm>
        </p:spPr>
        <p:txBody>
          <a:bodyPr>
            <a:noAutofit/>
          </a:bodyPr>
          <a:lstStyle/>
          <a:p>
            <a:pPr algn="l"/>
            <a:r>
              <a:rPr lang="uk-UA" sz="6000" dirty="0" smtClean="0"/>
              <a:t>          Презентація</a:t>
            </a:r>
            <a:br>
              <a:rPr lang="uk-UA" sz="6000" dirty="0" smtClean="0"/>
            </a:br>
            <a:r>
              <a:rPr lang="uk-UA" sz="6000" dirty="0" smtClean="0"/>
              <a:t>           «на тему»</a:t>
            </a:r>
            <a:br>
              <a:rPr lang="uk-UA" sz="6000" dirty="0" smtClean="0"/>
            </a:br>
            <a:r>
              <a:rPr lang="uk-UA" sz="6000" dirty="0" smtClean="0"/>
              <a:t>   Зброя Середньовіччя</a:t>
            </a:r>
            <a:br>
              <a:rPr lang="uk-UA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914" y="4293096"/>
            <a:ext cx="9146913" cy="2564904"/>
          </a:xfrm>
        </p:spPr>
        <p:txBody>
          <a:bodyPr/>
          <a:lstStyle/>
          <a:p>
            <a:r>
              <a:rPr lang="uk-UA" dirty="0" smtClean="0"/>
              <a:t>Підготував</a:t>
            </a:r>
          </a:p>
          <a:p>
            <a:r>
              <a:rPr lang="uk-UA" dirty="0" smtClean="0"/>
              <a:t>Учень 7 класу</a:t>
            </a:r>
          </a:p>
          <a:p>
            <a:r>
              <a:rPr lang="uk-UA" dirty="0" err="1" smtClean="0"/>
              <a:t>Красножон</a:t>
            </a:r>
            <a:r>
              <a:rPr lang="uk-UA" dirty="0" smtClean="0"/>
              <a:t> Віктор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2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9040"/>
          </a:xfrm>
        </p:spPr>
        <p:txBody>
          <a:bodyPr>
            <a:noAutofit/>
          </a:bodyPr>
          <a:lstStyle/>
          <a:p>
            <a:r>
              <a:rPr lang="uk-UA" sz="2300" b="1" i="1" dirty="0" smtClean="0">
                <a:solidFill>
                  <a:schemeClr val="tx1"/>
                </a:solidFill>
              </a:rPr>
              <a:t>Катапульта була винайдена в 399 до н. е. в місті Сіракузи в час правління тирана Діонісія. Спочатку, «катапульту» відносили до машин, що метають дротики в той час як «балісту» до тих які метали камені , але з часом (в четвертому столітті) ці два терміни поміняли значення</a:t>
            </a:r>
            <a:r>
              <a:rPr lang="ru-RU" sz="2300" b="1" i="1" dirty="0">
                <a:solidFill>
                  <a:schemeClr val="tx1"/>
                </a:solidFill>
              </a:rPr>
              <a:t>. Камінь, кинутий катапультою, зазвичай перелітав через фортечну стіну і вражав захисників фортеці. Дистанція, на яку катапульти кидали свій снаряд, доходила до 1200-1300 кроків. Така дистанція забезпечувала від поразки противником людей, які працювали на катапульти. У той же час руйнівна сила катапульти була величезною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872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C:\Users\дом\Desktop\53239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ом\Desktop\Thsw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44" y="3717033"/>
            <a:ext cx="4332112" cy="31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3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uk-UA" sz="9600" b="1" i="1" u="sng" dirty="0" smtClean="0">
                <a:solidFill>
                  <a:srgbClr val="00B050"/>
                </a:solidFill>
              </a:rPr>
              <a:t>   Кінець</a:t>
            </a:r>
            <a:endParaRPr lang="ru-RU" sz="9600" b="1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0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0558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Протягом середньовіччя технологія зброї була небагато змінена в порівнянні з древнім світом, видозмінюючи насамперед варіанти ножа, списа, сокири, і стріл. Важливим нововведенням став важкий вершник, що використовує спис. Лицар був значно більш могутній чим будь-який вершник древнього світу. Найближчим древнім еквівалентом, можливо, була кіннота Олександра Великого.</a:t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527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ом\Desktop\karolingskiy-mech_main_6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4869749" cy="37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49" y="3362219"/>
            <a:ext cx="4274252" cy="32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51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Autofit/>
          </a:bodyPr>
          <a:lstStyle/>
          <a:p>
            <a:r>
              <a:rPr lang="ru-RU" sz="2800" b="1" i="1" dirty="0"/>
              <a:t>До десятого </a:t>
            </a:r>
            <a:r>
              <a:rPr lang="uk-UA" sz="2800" b="1" i="1" dirty="0" smtClean="0"/>
              <a:t>сторіччя</a:t>
            </a:r>
            <a:r>
              <a:rPr lang="ru-RU" sz="2800" b="1" i="1" dirty="0" smtClean="0"/>
              <a:t> </a:t>
            </a:r>
            <a:r>
              <a:rPr lang="ru-RU" sz="2800" b="1" i="1" dirty="0"/>
              <a:t>Європа обійшла античність у більшості областях, включаючи озброєння. Розвиток важкого вершника викликало відповідні нововведення для забезпечення його захисту. З'явилася нова холодна зброя.</a:t>
            </a:r>
            <a:br>
              <a:rPr lang="ru-RU" sz="2800" b="1" i="1" dirty="0"/>
            </a:b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3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дом\Desktop\1363866256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1" y="3140968"/>
            <a:ext cx="4067944" cy="260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esktop\zbroy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38858" cy="2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9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2736304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Революційною технологією середньовіччя став розвиток порохової зброї, гармат і ручної зброї.</a:t>
            </a:r>
            <a:br>
              <a:rPr lang="uk-UA" sz="3200" b="1" i="1" dirty="0" smtClean="0"/>
            </a:br>
            <a:endParaRPr lang="uk-UA" sz="3200" b="1" i="1" dirty="0"/>
          </a:p>
        </p:txBody>
      </p:sp>
      <p:pic>
        <p:nvPicPr>
          <p:cNvPr id="3074" name="Picture 2" descr="C:\Users\дом\Desktop\219682_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" y="2636912"/>
            <a:ext cx="46085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м\Desktop\225388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4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txBody>
          <a:bodyPr>
            <a:normAutofit fontScale="90000"/>
          </a:bodyPr>
          <a:lstStyle/>
          <a:p>
            <a:r>
              <a:rPr lang="uk-UA" sz="2300" b="1" i="1" dirty="0" smtClean="0">
                <a:solidFill>
                  <a:schemeClr val="tx1"/>
                </a:solidFill>
              </a:rPr>
              <a:t>Починаючи з першої появи кінноти приблизно в 10 сторіччі, вона виконувала ряд важливих завдань у бої: розвідка, тилова охорона і переслідування відступаючого ворога. Кіннота була розділена на кілька різних категорій у залежності від екіпірування і навчання. Кожна категорія була укомплектована відповідно до виконуваних завдань. Легка кіннота мала слабку (чи не мала) броню і була краще підготовлена для розвідки, перестрілки і тилової охорони. Важка кіннота носила броню і була краще підготовлена для використання як наступальну силу. Усі типи кінноти незамінні в переслідуванні.</a:t>
            </a:r>
            <a:r>
              <a:rPr lang="uk-UA" sz="2000" b="1" i="1" dirty="0" smtClean="0">
                <a:solidFill>
                  <a:schemeClr val="tx1"/>
                </a:solidFill>
              </a:rPr>
              <a:t/>
            </a:r>
            <a:br>
              <a:rPr lang="uk-UA" sz="2000" b="1" i="1" dirty="0" smtClean="0">
                <a:solidFill>
                  <a:schemeClr val="tx1"/>
                </a:solidFill>
              </a:rPr>
            </a:br>
            <a:endParaRPr lang="uk-UA" sz="20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19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ом\Desktop\440px-Napoleon_Carabiner_of_1812_by_Bell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0039"/>
            <a:ext cx="2995852" cy="379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м\Desktop\250px-Herberstein_Muscovy_3caval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04242"/>
            <a:ext cx="3798168" cy="38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38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Піхота, озброєна ручною зброєю, була третім основним компонентом середньовічних армій, поряд із загонами лучниками і кіннотою. Піхота складалася із селян, звичайних солдатів і розжалуваних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лицарів.Франки</a:t>
            </a:r>
            <a:r>
              <a:rPr lang="uk-UA" sz="2400" b="1" i="1" dirty="0" smtClean="0">
                <a:solidFill>
                  <a:schemeClr val="tx1"/>
                </a:solidFill>
              </a:rPr>
              <a:t> Середніх століть боролися за допомогою сокири, називаного </a:t>
            </a:r>
            <a:r>
              <a:rPr lang="uk-UA" sz="2400" b="1" i="1" dirty="0" err="1" smtClean="0">
                <a:solidFill>
                  <a:schemeClr val="tx1"/>
                </a:solidFill>
              </a:rPr>
              <a:t>франциска</a:t>
            </a:r>
            <a:r>
              <a:rPr lang="uk-UA" sz="2400" b="1" i="1" dirty="0" smtClean="0">
                <a:solidFill>
                  <a:schemeClr val="tx1"/>
                </a:solidFill>
              </a:rPr>
              <a:t>, від якого їхнє плем'я і узяло свою назву. Їхні сусіди, Саксонці, боролися великим однобічним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ножем</a:t>
            </a:r>
            <a:r>
              <a:rPr lang="uk-UA" sz="2400" b="1" i="1" dirty="0" smtClean="0">
                <a:solidFill>
                  <a:schemeClr val="tx1"/>
                </a:solidFill>
              </a:rPr>
              <a:t>, називаним </a:t>
            </a:r>
            <a:r>
              <a:rPr lang="uk-UA" sz="2400" b="1" i="1" dirty="0" err="1" smtClean="0">
                <a:solidFill>
                  <a:schemeClr val="tx1"/>
                </a:solidFill>
              </a:rPr>
              <a:t>скрамасакс</a:t>
            </a:r>
            <a:r>
              <a:rPr lang="uk-UA" sz="2400" b="1" i="1" dirty="0" smtClean="0">
                <a:solidFill>
                  <a:schemeClr val="tx1"/>
                </a:solidFill>
              </a:rPr>
              <a:t>, від якого вони і узяли свою назву</a:t>
            </a:r>
            <a:br>
              <a:rPr lang="uk-UA" sz="2400" b="1" i="1" dirty="0" smtClean="0">
                <a:solidFill>
                  <a:schemeClr val="tx1"/>
                </a:solidFill>
              </a:rPr>
            </a:b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7888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3" name="Picture 3" descr="C:\Users\дом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24944"/>
            <a:ext cx="3769221" cy="37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м\Desktop\skramasa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3" y="3284002"/>
            <a:ext cx="45803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75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944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</a:rPr>
              <a:t>З розвитком важкої кавалерії з'явився важкий меч, що використовувався в рукопашному бої. Варіанти меча включали двох-ручну версію, що вимагала багато місця. Військові використовували різноманітну зброю, включаючи мечі (і одно-ручний і </a:t>
            </a:r>
            <a:r>
              <a:rPr lang="uk-UA" sz="2400" b="1" i="1" dirty="0" err="1" smtClean="0">
                <a:solidFill>
                  <a:schemeClr val="tx1"/>
                </a:solidFill>
              </a:rPr>
              <a:t>дво</a:t>
            </a:r>
            <a:r>
              <a:rPr lang="uk-UA" sz="2400" b="1" i="1" dirty="0" smtClean="0">
                <a:solidFill>
                  <a:schemeClr val="tx1"/>
                </a:solidFill>
              </a:rPr>
              <a:t>-ручний), булави, ланцюга, молотки. Булавою була зубцювата куля, закріплений до підстави ланцюгом</a:t>
            </a:r>
            <a:endParaRPr lang="uk-UA" sz="2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C:\Users\дом\Desktop\p_91993_1_gallery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69254"/>
            <a:ext cx="4566091" cy="292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ом\Desktop\derevyan-mech-schiti-dlya-trenuvan-yak-zrobiti-derevyaniy-mech_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3" y="3573016"/>
            <a:ext cx="3778357" cy="26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88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Autofit/>
          </a:bodyPr>
          <a:lstStyle/>
          <a:p>
            <a:r>
              <a:rPr lang="uk-UA" sz="2400" b="1" i="1" dirty="0" smtClean="0"/>
              <a:t>Метальна зброя дала людям можливість завдавати поразки на віддалі. Стрільці використовувалися як легкі загони, щоб заподіювати збиток і послабляти ворога через утрати до рукопашного бою. Якщо ворожа сила могла б бути ослаблена чи похитнута, можливості перемоги ставали більше.</a:t>
            </a:r>
            <a:br>
              <a:rPr lang="uk-UA" sz="2400" b="1" i="1" dirty="0" smtClean="0"/>
            </a:br>
            <a:endParaRPr lang="uk-UA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823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ом\Desktop\911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0868"/>
            <a:ext cx="5394176" cy="40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ом\Desktop\razdel-2-prashha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48112"/>
            <a:ext cx="2926060" cy="41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936"/>
            <a:ext cx="9136391" cy="3122032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Кольчуга носилася останніми римлянами і деякими з </a:t>
            </a:r>
            <a:r>
              <a:rPr lang="uk-UA" sz="2400" b="1" i="1" dirty="0" err="1" smtClean="0"/>
              <a:t>вторглених</a:t>
            </a:r>
            <a:r>
              <a:rPr lang="uk-UA" sz="2400" b="1" i="1" dirty="0" smtClean="0"/>
              <a:t> німецьких племен, включаючи готів. Стріла і вістря меча могли проникати в кольчугу. Кольчуга залишилася в середньовічній Європі доти, поки більш захисна броня з пластин не ввійшла у використання в тринадцятому сторіччі. Шоломи також удосконалилися від простих конічних до великим металевим складеним, призначеним для того, щоб відбити стріли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C:\Users\дом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62" y="3140968"/>
            <a:ext cx="2416671" cy="36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ом\Desktop\Kliczkow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615937" cy="34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9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540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     Презентація            «на тему»    Зброя Середньовіччя </vt:lpstr>
      <vt:lpstr>Протягом середньовіччя технологія зброї була небагато змінена в порівнянні з древнім світом, видозмінюючи насамперед варіанти ножа, списа, сокири, і стріл. Важливим нововведенням став важкий вершник, що використовує спис. Лицар був значно більш могутній чим будь-який вершник древнього світу. Найближчим древнім еквівалентом, можливо, була кіннота Олександра Великого. </vt:lpstr>
      <vt:lpstr>До десятого сторіччя Європа обійшла античність у більшості областях, включаючи озброєння. Розвиток важкого вершника викликало відповідні нововведення для забезпечення його захисту. З'явилася нова холодна зброя. </vt:lpstr>
      <vt:lpstr>Революційною технологією середньовіччя став розвиток порохової зброї, гармат і ручної зброї. </vt:lpstr>
      <vt:lpstr>Починаючи з першої появи кінноти приблизно в 10 сторіччі, вона виконувала ряд важливих завдань у бої: розвідка, тилова охорона і переслідування відступаючого ворога. Кіннота була розділена на кілька різних категорій у залежності від екіпірування і навчання. Кожна категорія була укомплектована відповідно до виконуваних завдань. Легка кіннота мала слабку (чи не мала) броню і була краще підготовлена для розвідки, перестрілки і тилової охорони. Важка кіннота носила броню і була краще підготовлена для використання як наступальну силу. Усі типи кінноти незамінні в переслідуванні. </vt:lpstr>
      <vt:lpstr>Піхота, озброєна ручною зброєю, була третім основним компонентом середньовічних армій, поряд із загонами лучниками і кіннотою. Піхота складалася із селян, звичайних солдатів і розжалуваних лицарів.Франки Середніх століть боролися за допомогою сокири, називаного франциска, від якого їхнє плем'я і узяло свою назву. Їхні сусіди, Саксонці, боролися великим однобічним ножем, називаним скрамасакс, від якого вони і узяли свою назву </vt:lpstr>
      <vt:lpstr>З розвитком важкої кавалерії з'явився важкий меч, що використовувався в рукопашному бої. Варіанти меча включали двох-ручну версію, що вимагала багато місця. Військові використовували різноманітну зброю, включаючи мечі (і одно-ручний і дво-ручний), булави, ланцюга, молотки. Булавою була зубцювата куля, закріплений до підстави ланцюгом</vt:lpstr>
      <vt:lpstr>Метальна зброя дала людям можливість завдавати поразки на віддалі. Стрільці використовувалися як легкі загони, щоб заподіювати збиток і послабляти ворога через утрати до рукопашного бою. Якщо ворожа сила могла б бути ослаблена чи похитнута, можливості перемоги ставали більше. </vt:lpstr>
      <vt:lpstr>Кольчуга носилася останніми римлянами і деякими з вторглених німецьких племен, включаючи готів. Стріла і вістря меча могли проникати в кольчугу. Кольчуга залишилася в середньовічній Європі доти, поки більш захисна броня з пластин не ввійшла у використання в тринадцятому сторіччі. Шоломи також удосконалилися від простих конічних до великим металевим складеним, призначеним для того, щоб відбити стріли.</vt:lpstr>
      <vt:lpstr>Катапульта була винайдена в 399 до н. е. в місті Сіракузи в час правління тирана Діонісія. Спочатку, «катапульту» відносили до машин, що метають дротики в той час як «балісту» до тих які метали камені , але з часом (в четвертому столітті) ці два терміни поміняли значення. Камінь, кинутий катапультою, зазвичай перелітав через фортечну стіну і вражав захисників фортеці. Дистанція, на яку катапульти кидали свій снаряд, доходила до 1200-1300 кроків. Така дистанція забезпечувала від поразки противником людей, які працювали на катапульти. У той же час руйнівна сила катапульти була величезною.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Презентація            «на тему»    Зброя Середньовіччя </dc:title>
  <dc:creator>дом</dc:creator>
  <cp:lastModifiedBy>дом</cp:lastModifiedBy>
  <cp:revision>6</cp:revision>
  <dcterms:created xsi:type="dcterms:W3CDTF">2016-03-10T14:04:49Z</dcterms:created>
  <dcterms:modified xsi:type="dcterms:W3CDTF">2016-03-10T15:11:19Z</dcterms:modified>
</cp:coreProperties>
</file>